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Úvod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r>
              <a:t>Husitské hnutí bylo významné náboženské a sociální hnutí v českých zemích v 15. století.</a:t>
            </a:r>
          </a:p>
          <a:p>
            <a:r>
              <a:t>Vzniklo jako reakce na kritiku katolické církve a jejího bohatství.</a:t>
            </a:r>
          </a:p>
          <a:p>
            <a:r>
              <a:t>Hnutí bylo pojmenováno po Janu Husovi, reformátorovi, který byl upálen za kacířství.</a:t>
            </a:r>
          </a:p>
          <a:p>
            <a:r>
              <a:t>Husité bojovali za reformu církve a spravedlivější společnost.</a:t>
            </a:r>
          </a:p>
          <a:p>
            <a:r>
              <a:t>Jejich boj vedl k sérii konfliktů známých jako husitské války.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Příčiny husitského hnutí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r>
              <a:t>Hlavní příčinou bylo náboženské napětí a kritika církve.</a:t>
            </a:r>
          </a:p>
          <a:p>
            <a:r>
              <a:t>Jan Hus kritizoval bohatství a korupci církve, což vedlo k jeho exkomunikaci.</a:t>
            </a:r>
          </a:p>
          <a:p>
            <a:r>
              <a:t>Husité požadovali návrat k původním křesťanským hodnotám a reformu církve.</a:t>
            </a:r>
          </a:p>
          <a:p>
            <a:r>
              <a:t>Politické napětí mezi šlechtou a králem také přispělo k vypuknutí hnutí.</a:t>
            </a:r>
          </a:p>
          <a:p>
            <a:r>
              <a:t>Sociální nerovnosti a nespokojenost s vládou byly dalšími faktory.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Průběh husitských válek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r>
              <a:t>Husitské války začaly první pražskou defenestrací v roce 1419.</a:t>
            </a:r>
          </a:p>
          <a:p>
            <a:r>
              <a:t>Husité dosáhli významných vítězství v bitvách u Sudoměře a na Vítkově.</a:t>
            </a:r>
          </a:p>
          <a:p>
            <a:r>
              <a:t>Jan Žižka, jeden z nejvýznamnějších husitských vojevůdců, proslul svou taktikou.</a:t>
            </a:r>
          </a:p>
          <a:p>
            <a:r>
              <a:t>Po Žižkově smrti převzal vedení Prokop Holý, který pokračoval v boji.</a:t>
            </a:r>
          </a:p>
          <a:p>
            <a:r>
              <a:t>Války skončily v roce 1434 bitvou u Lipan, kde byli radikální husité poraženi.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Husitská společnost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r>
              <a:t>Husité vytvořili vlastní organizaci měst a táborů, kde vládla rovnost a spravedlnost.</a:t>
            </a:r>
          </a:p>
          <a:p>
            <a:r>
              <a:t>Husitská ideologie zahrnovala myšlenky náboženské svobody a sociální spravedlnosti.</a:t>
            </a:r>
          </a:p>
          <a:p>
            <a:r>
              <a:t>Husitská společnost byla silně ovlivněna náboženskými reformami a kritikou církve.</a:t>
            </a:r>
          </a:p>
          <a:p>
            <a:r>
              <a:t>Husité měli složité vztahy s ostatními evropskými zeměmi, které je často považovaly za kacíře.</a:t>
            </a:r>
          </a:p>
          <a:p>
            <a:r>
              <a:t>Husitská kultura a tradice měly dlouhodobý vliv na českou společnost.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Důsledky husitského hnutí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r>
              <a:t>Husitské hnutí vedlo k významným politickým a náboženským změnám v Čechách.</a:t>
            </a:r>
          </a:p>
          <a:p>
            <a:r>
              <a:t>Církev musela přijmout některé reformy a uznat husitskou víru.</a:t>
            </a:r>
          </a:p>
          <a:p>
            <a:r>
              <a:t>Husitské války oslabily moc katolické církve a posílily postavení šlechty.</a:t>
            </a:r>
          </a:p>
          <a:p>
            <a:r>
              <a:t>Hnutí mělo vliv na evropskou reformaci a inspirovalo další reformátory.</a:t>
            </a:r>
          </a:p>
          <a:p>
            <a:r>
              <a:t>Husitství zanechalo trvalý odkaz v české kultuře a historii.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Závěr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r>
              <a:t>Husitské hnutí bylo klíčovým obdobím českých dějin s významnými náboženskými a sociálními dopady.</a:t>
            </a:r>
          </a:p>
          <a:p>
            <a:r>
              <a:t>Přineslo reformy, které ovlivnily nejen Čechy, ale i celou Evropu.</a:t>
            </a:r>
          </a:p>
          <a:p>
            <a:r>
              <a:t>Husité bojovali za spravedlnost, rovnost a náboženskou svobodu.</a:t>
            </a:r>
          </a:p>
          <a:p>
            <a:r>
              <a:t>Jejich odkaz je dodnes patrný v české kultuře a tradicích.</a:t>
            </a:r>
          </a:p>
          <a:p>
            <a:r>
              <a:t>Diskuze o významu husitského hnutí v dnešní době může nabídnout nové pohledy na současné problémy.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